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handoutMasterIdLst>
    <p:handoutMasterId r:id="rId9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21" r:id="rId53"/>
    <p:sldId id="1027" r:id="rId54"/>
    <p:sldId id="1047" r:id="rId55"/>
    <p:sldId id="1048" r:id="rId56"/>
    <p:sldId id="1043" r:id="rId57"/>
    <p:sldId id="328" r:id="rId58"/>
    <p:sldId id="1033" r:id="rId59"/>
    <p:sldId id="286" r:id="rId60"/>
    <p:sldId id="782" r:id="rId61"/>
    <p:sldId id="1032" r:id="rId62"/>
    <p:sldId id="1036" r:id="rId63"/>
    <p:sldId id="1038" r:id="rId64"/>
    <p:sldId id="1066" r:id="rId65"/>
    <p:sldId id="985" r:id="rId66"/>
    <p:sldId id="1067" r:id="rId67"/>
    <p:sldId id="1035" r:id="rId68"/>
    <p:sldId id="1055" r:id="rId69"/>
    <p:sldId id="1054" r:id="rId70"/>
    <p:sldId id="1057" r:id="rId71"/>
    <p:sldId id="1058" r:id="rId72"/>
    <p:sldId id="1065" r:id="rId73"/>
    <p:sldId id="1059" r:id="rId74"/>
    <p:sldId id="1060" r:id="rId75"/>
    <p:sldId id="1068" r:id="rId76"/>
    <p:sldId id="1061" r:id="rId77"/>
    <p:sldId id="1062" r:id="rId78"/>
    <p:sldId id="1041" r:id="rId79"/>
    <p:sldId id="1042" r:id="rId80"/>
    <p:sldId id="1049" r:id="rId81"/>
    <p:sldId id="1050" r:id="rId82"/>
    <p:sldId id="1051" r:id="rId83"/>
    <p:sldId id="1063" r:id="rId84"/>
    <p:sldId id="1040" r:id="rId85"/>
    <p:sldId id="1031" r:id="rId86"/>
    <p:sldId id="268" r:id="rId87"/>
    <p:sldId id="269" r:id="rId88"/>
    <p:sldId id="974" r:id="rId89"/>
    <p:sldId id="106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376"/>
    <p:restoredTop sz="94787"/>
  </p:normalViewPr>
  <p:slideViewPr>
    <p:cSldViewPr snapToGrid="0" snapToObjects="1">
      <p:cViewPr>
        <p:scale>
          <a:sx n="140" d="100"/>
          <a:sy n="140" d="100"/>
        </p:scale>
        <p:origin x="16"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29.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notesSlide" Target="../notesSlides/notesSlide43.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34.png"/><Relationship Id="rId21" Type="http://schemas.openxmlformats.org/officeDocument/2006/relationships/image" Target="../media/image33.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5.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36.png"/><Relationship Id="rId21" Type="http://schemas.openxmlformats.org/officeDocument/2006/relationships/image" Target="../media/image71.png"/><Relationship Id="rId7" Type="http://schemas.openxmlformats.org/officeDocument/2006/relationships/image" Target="../media/image41.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4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56.png"/><Relationship Id="rId5" Type="http://schemas.openxmlformats.org/officeDocument/2006/relationships/image" Target="../media/image39.png"/><Relationship Id="rId15" Type="http://schemas.openxmlformats.org/officeDocument/2006/relationships/image" Target="../media/image65.png"/><Relationship Id="rId10" Type="http://schemas.openxmlformats.org/officeDocument/2006/relationships/image" Target="../media/image44.png"/><Relationship Id="rId19" Type="http://schemas.openxmlformats.org/officeDocument/2006/relationships/image" Target="../media/image69.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64.png"/></Relationships>
</file>

<file path=ppt/slides/_rels/slide76.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3.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10.png"/><Relationship Id="rId5" Type="http://schemas.openxmlformats.org/officeDocument/2006/relationships/image" Target="../media/image650.png"/><Relationship Id="rId10" Type="http://schemas.openxmlformats.org/officeDocument/2006/relationships/image" Target="../media/image700.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320.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gif"/><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56</a:t>
            </a:fld>
            <a:endParaRPr lang="en-US"/>
          </a:p>
        </p:txBody>
      </p:sp>
    </p:spTree>
    <p:extLst>
      <p:ext uri="{BB962C8B-B14F-4D97-AF65-F5344CB8AC3E}">
        <p14:creationId xmlns:p14="http://schemas.microsoft.com/office/powerpoint/2010/main" val="2116665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3127557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58</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21518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130939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930993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591761" y="166809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3458530" y="1668096"/>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6516873" y="4045895"/>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6516873" y="4045895"/>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6734797" y="1692412"/>
            <a:ext cx="2511807" cy="1904580"/>
            <a:chOff x="6916363" y="2100077"/>
            <a:chExt cx="2511807"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6916363"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1569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291655"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32585"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32585"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5588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649358" y="1565133"/>
                <a:ext cx="7245042" cy="4333448"/>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49358" y="1565133"/>
                <a:ext cx="7245042" cy="4333448"/>
              </a:xfrm>
              <a:prstGeom prst="rect">
                <a:avLst/>
              </a:prstGeom>
              <a:blipFill>
                <a:blip r:embed="rId18"/>
                <a:stretch>
                  <a:fillRect l="-525"/>
                </a:stretch>
              </a:blipFill>
            </p:spPr>
            <p:txBody>
              <a:bodyPr/>
              <a:lstStyle/>
              <a:p>
                <a:r>
                  <a:rPr lang="en-US">
                    <a:noFill/>
                  </a:rPr>
                  <a:t> </a:t>
                </a:r>
              </a:p>
            </p:txBody>
          </p:sp>
        </mc:Fallback>
      </mc:AlternateContent>
    </p:spTree>
    <p:extLst>
      <p:ext uri="{BB962C8B-B14F-4D97-AF65-F5344CB8AC3E}">
        <p14:creationId xmlns:p14="http://schemas.microsoft.com/office/powerpoint/2010/main" val="3003933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70880" y="2805270"/>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734140" y="358513"/>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1187" t="-3061" b="-5714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6FE2E7-0816-574C-A7C0-86894C758606}"/>
                  </a:ext>
                </a:extLst>
              </p:cNvPr>
              <p:cNvSpPr txBox="1"/>
              <p:nvPr/>
            </p:nvSpPr>
            <p:spPr>
              <a:xfrm>
                <a:off x="111911" y="799714"/>
                <a:ext cx="4497763"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11911" y="799714"/>
                <a:ext cx="4497763" cy="1999067"/>
              </a:xfrm>
              <a:prstGeom prst="rect">
                <a:avLst/>
              </a:prstGeom>
              <a:blipFill>
                <a:blip r:embed="rId27"/>
                <a:stretch>
                  <a:fillRect l="-845"/>
                </a:stretch>
              </a:blipFill>
            </p:spPr>
            <p:txBody>
              <a:bodyPr/>
              <a:lstStyle/>
              <a:p>
                <a:r>
                  <a:rPr lang="en-US">
                    <a:noFill/>
                  </a:rPr>
                  <a:t> </a:t>
                </a:r>
              </a:p>
            </p:txBody>
          </p:sp>
        </mc:Fallback>
      </mc:AlternateContent>
    </p:spTree>
    <p:extLst>
      <p:ext uri="{BB962C8B-B14F-4D97-AF65-F5344CB8AC3E}">
        <p14:creationId xmlns:p14="http://schemas.microsoft.com/office/powerpoint/2010/main" val="4236966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011045" y="128547"/>
            <a:ext cx="2518407" cy="2590527"/>
            <a:chOff x="8470049" y="771524"/>
            <a:chExt cx="2826811"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22" name="TextBox 221">
                  <a:extLst>
                    <a:ext uri="{FF2B5EF4-FFF2-40B4-BE49-F238E27FC236}">
                      <a16:creationId xmlns:a16="http://schemas.microsoft.com/office/drawing/2014/main" id="{AAE3F8FB-8C2C-8748-A3FB-9F27755F089D}"/>
                    </a:ext>
                  </a:extLst>
                </p:cNvPr>
                <p:cNvSpPr txBox="1"/>
                <p:nvPr/>
              </p:nvSpPr>
              <p:spPr>
                <a:xfrm>
                  <a:off x="8470049" y="221292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70049" y="2212925"/>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943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94346"/>
                  <a:ext cx="633999" cy="369332"/>
                </a:xfrm>
                <a:prstGeom prst="rect">
                  <a:avLst/>
                </a:prstGeom>
                <a:blipFill>
                  <a:blip r:embed="rId10"/>
                  <a:stretch>
                    <a:fillRect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8942831" y="2719074"/>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8060</TotalTime>
  <Words>7312</Words>
  <Application>Microsoft Macintosh PowerPoint</Application>
  <PresentationFormat>Widescreen</PresentationFormat>
  <Paragraphs>1652</Paragraphs>
  <Slides>89</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1068</cp:revision>
  <dcterms:created xsi:type="dcterms:W3CDTF">2021-07-06T18:24:07Z</dcterms:created>
  <dcterms:modified xsi:type="dcterms:W3CDTF">2021-12-03T01:44:12Z</dcterms:modified>
</cp:coreProperties>
</file>